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80625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049E3C-C3D2-42A4-B047-A934A2737B9E}" v="2" dt="2022-01-20T17:14:16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19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1649770"/>
            <a:ext cx="8568531" cy="3509551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5294662"/>
            <a:ext cx="7560469" cy="2433817"/>
          </a:xfrm>
        </p:spPr>
        <p:txBody>
          <a:bodyPr/>
          <a:lstStyle>
            <a:lvl1pPr marL="0" indent="0" algn="ctr">
              <a:buNone/>
              <a:defRPr sz="2646"/>
            </a:lvl1pPr>
            <a:lvl2pPr marL="504017" indent="0" algn="ctr">
              <a:buNone/>
              <a:defRPr sz="2205"/>
            </a:lvl2pPr>
            <a:lvl3pPr marL="1008035" indent="0" algn="ctr">
              <a:buNone/>
              <a:defRPr sz="1984"/>
            </a:lvl3pPr>
            <a:lvl4pPr marL="1512052" indent="0" algn="ctr">
              <a:buNone/>
              <a:defRPr sz="1764"/>
            </a:lvl4pPr>
            <a:lvl5pPr marL="2016069" indent="0" algn="ctr">
              <a:buNone/>
              <a:defRPr sz="1764"/>
            </a:lvl5pPr>
            <a:lvl6pPr marL="2520086" indent="0" algn="ctr">
              <a:buNone/>
              <a:defRPr sz="1764"/>
            </a:lvl6pPr>
            <a:lvl7pPr marL="3024104" indent="0" algn="ctr">
              <a:buNone/>
              <a:defRPr sz="1764"/>
            </a:lvl7pPr>
            <a:lvl8pPr marL="3528121" indent="0" algn="ctr">
              <a:buNone/>
              <a:defRPr sz="1764"/>
            </a:lvl8pPr>
            <a:lvl9pPr marL="4032138" indent="0" algn="ctr">
              <a:buNone/>
              <a:defRPr sz="176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F2A-15DC-492F-8E6A-8F437402ABBF}" type="datetimeFigureOut">
              <a:rPr lang="en-GB" smtClean="0"/>
              <a:t>03/08/2023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6642-C8DE-410E-9512-0CDAD39FB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81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F2A-15DC-492F-8E6A-8F437402ABBF}" type="datetimeFigureOut">
              <a:rPr lang="en-GB" smtClean="0"/>
              <a:t>03/08/2023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6642-C8DE-410E-9512-0CDAD39FB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716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536700"/>
            <a:ext cx="2173635" cy="854286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4" y="536700"/>
            <a:ext cx="6394896" cy="854286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F2A-15DC-492F-8E6A-8F437402ABBF}" type="datetimeFigureOut">
              <a:rPr lang="en-GB" smtClean="0"/>
              <a:t>03/08/2023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6642-C8DE-410E-9512-0CDAD39FB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02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F2A-15DC-492F-8E6A-8F437402ABBF}" type="datetimeFigureOut">
              <a:rPr lang="en-GB" smtClean="0"/>
              <a:t>03/08/2023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6642-C8DE-410E-9512-0CDAD39FB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555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2513159"/>
            <a:ext cx="8694539" cy="4193259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6746088"/>
            <a:ext cx="8694539" cy="2205136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4017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F2A-15DC-492F-8E6A-8F437402ABBF}" type="datetimeFigureOut">
              <a:rPr lang="en-GB" smtClean="0"/>
              <a:t>03/08/2023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6642-C8DE-410E-9512-0CDAD39FB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264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43" y="2683500"/>
            <a:ext cx="4284266" cy="639606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6" y="2683500"/>
            <a:ext cx="4284266" cy="639606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F2A-15DC-492F-8E6A-8F437402ABBF}" type="datetimeFigureOut">
              <a:rPr lang="en-GB" smtClean="0"/>
              <a:t>03/08/2023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6642-C8DE-410E-9512-0CDAD39FB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82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536702"/>
            <a:ext cx="8694539" cy="194845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7" y="2471154"/>
            <a:ext cx="4264576" cy="1211074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7" y="3682228"/>
            <a:ext cx="4264576" cy="54160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7" y="2471154"/>
            <a:ext cx="4285579" cy="1211074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7" y="3682228"/>
            <a:ext cx="4285579" cy="54160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F2A-15DC-492F-8E6A-8F437402ABBF}" type="datetimeFigureOut">
              <a:rPr lang="en-GB" smtClean="0"/>
              <a:t>03/08/2023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6642-C8DE-410E-9512-0CDAD39FB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03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F2A-15DC-492F-8E6A-8F437402ABBF}" type="datetimeFigureOut">
              <a:rPr lang="en-GB" smtClean="0"/>
              <a:t>03/08/2023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6642-C8DE-410E-9512-0CDAD39FB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60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F2A-15DC-492F-8E6A-8F437402ABBF}" type="datetimeFigureOut">
              <a:rPr lang="en-GB" smtClean="0"/>
              <a:t>03/08/2023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6642-C8DE-410E-9512-0CDAD39FB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2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672042"/>
            <a:ext cx="3251264" cy="2352146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1451426"/>
            <a:ext cx="5103316" cy="7163777"/>
          </a:xfrm>
        </p:spPr>
        <p:txBody>
          <a:bodyPr/>
          <a:lstStyle>
            <a:lvl1pPr>
              <a:defRPr sz="3528"/>
            </a:lvl1pPr>
            <a:lvl2pPr>
              <a:defRPr sz="3087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3024188"/>
            <a:ext cx="3251264" cy="5602681"/>
          </a:xfrm>
        </p:spPr>
        <p:txBody>
          <a:bodyPr/>
          <a:lstStyle>
            <a:lvl1pPr marL="0" indent="0">
              <a:buNone/>
              <a:defRPr sz="1764"/>
            </a:lvl1pPr>
            <a:lvl2pPr marL="504017" indent="0">
              <a:buNone/>
              <a:defRPr sz="1543"/>
            </a:lvl2pPr>
            <a:lvl3pPr marL="1008035" indent="0">
              <a:buNone/>
              <a:defRPr sz="1323"/>
            </a:lvl3pPr>
            <a:lvl4pPr marL="1512052" indent="0">
              <a:buNone/>
              <a:defRPr sz="1102"/>
            </a:lvl4pPr>
            <a:lvl5pPr marL="2016069" indent="0">
              <a:buNone/>
              <a:defRPr sz="1102"/>
            </a:lvl5pPr>
            <a:lvl6pPr marL="2520086" indent="0">
              <a:buNone/>
              <a:defRPr sz="1102"/>
            </a:lvl6pPr>
            <a:lvl7pPr marL="3024104" indent="0">
              <a:buNone/>
              <a:defRPr sz="1102"/>
            </a:lvl7pPr>
            <a:lvl8pPr marL="3528121" indent="0">
              <a:buNone/>
              <a:defRPr sz="1102"/>
            </a:lvl8pPr>
            <a:lvl9pPr marL="4032138" indent="0">
              <a:buNone/>
              <a:defRPr sz="110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F2A-15DC-492F-8E6A-8F437402ABBF}" type="datetimeFigureOut">
              <a:rPr lang="en-GB" smtClean="0"/>
              <a:t>03/08/2023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6642-C8DE-410E-9512-0CDAD39FB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63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672042"/>
            <a:ext cx="3251264" cy="2352146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5579" y="1451426"/>
            <a:ext cx="5103316" cy="7163777"/>
          </a:xfrm>
        </p:spPr>
        <p:txBody>
          <a:bodyPr anchor="t"/>
          <a:lstStyle>
            <a:lvl1pPr marL="0" indent="0">
              <a:buNone/>
              <a:defRPr sz="3528"/>
            </a:lvl1pPr>
            <a:lvl2pPr marL="504017" indent="0">
              <a:buNone/>
              <a:defRPr sz="3087"/>
            </a:lvl2pPr>
            <a:lvl3pPr marL="1008035" indent="0">
              <a:buNone/>
              <a:defRPr sz="2646"/>
            </a:lvl3pPr>
            <a:lvl4pPr marL="1512052" indent="0">
              <a:buNone/>
              <a:defRPr sz="2205"/>
            </a:lvl4pPr>
            <a:lvl5pPr marL="2016069" indent="0">
              <a:buNone/>
              <a:defRPr sz="2205"/>
            </a:lvl5pPr>
            <a:lvl6pPr marL="2520086" indent="0">
              <a:buNone/>
              <a:defRPr sz="2205"/>
            </a:lvl6pPr>
            <a:lvl7pPr marL="3024104" indent="0">
              <a:buNone/>
              <a:defRPr sz="2205"/>
            </a:lvl7pPr>
            <a:lvl8pPr marL="3528121" indent="0">
              <a:buNone/>
              <a:defRPr sz="2205"/>
            </a:lvl8pPr>
            <a:lvl9pPr marL="4032138" indent="0">
              <a:buNone/>
              <a:defRPr sz="220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3024188"/>
            <a:ext cx="3251264" cy="5602681"/>
          </a:xfrm>
        </p:spPr>
        <p:txBody>
          <a:bodyPr/>
          <a:lstStyle>
            <a:lvl1pPr marL="0" indent="0">
              <a:buNone/>
              <a:defRPr sz="1764"/>
            </a:lvl1pPr>
            <a:lvl2pPr marL="504017" indent="0">
              <a:buNone/>
              <a:defRPr sz="1543"/>
            </a:lvl2pPr>
            <a:lvl3pPr marL="1008035" indent="0">
              <a:buNone/>
              <a:defRPr sz="1323"/>
            </a:lvl3pPr>
            <a:lvl4pPr marL="1512052" indent="0">
              <a:buNone/>
              <a:defRPr sz="1102"/>
            </a:lvl4pPr>
            <a:lvl5pPr marL="2016069" indent="0">
              <a:buNone/>
              <a:defRPr sz="1102"/>
            </a:lvl5pPr>
            <a:lvl6pPr marL="2520086" indent="0">
              <a:buNone/>
              <a:defRPr sz="1102"/>
            </a:lvl6pPr>
            <a:lvl7pPr marL="3024104" indent="0">
              <a:buNone/>
              <a:defRPr sz="1102"/>
            </a:lvl7pPr>
            <a:lvl8pPr marL="3528121" indent="0">
              <a:buNone/>
              <a:defRPr sz="1102"/>
            </a:lvl8pPr>
            <a:lvl9pPr marL="4032138" indent="0">
              <a:buNone/>
              <a:defRPr sz="110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F2A-15DC-492F-8E6A-8F437402ABBF}" type="datetimeFigureOut">
              <a:rPr lang="en-GB" smtClean="0"/>
              <a:t>03/08/2023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46642-C8DE-410E-9512-0CDAD39FB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33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536702"/>
            <a:ext cx="8694539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2683500"/>
            <a:ext cx="8694539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9343248"/>
            <a:ext cx="2268141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94F2A-15DC-492F-8E6A-8F437402ABBF}" type="datetimeFigureOut">
              <a:rPr lang="en-GB" smtClean="0"/>
              <a:t>03/08/2023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9343248"/>
            <a:ext cx="3402211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9343248"/>
            <a:ext cx="2268141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46642-C8DE-410E-9512-0CDAD39FB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30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8035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9" indent="-252009" algn="l" defTabSz="1008035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26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4018DB-CB22-4B3F-AB92-9422268E05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535FBD-C90E-4A4D-B5FD-DC658C77DF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A9B04A3-19D3-4054-B84B-6A9EB254A5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2716"/>
            <a:ext cx="10080625" cy="10080625"/>
          </a:xfrm>
          <a:prstGeom prst="rect">
            <a:avLst/>
          </a:prstGeom>
        </p:spPr>
      </p:pic>
      <p:sp>
        <p:nvSpPr>
          <p:cNvPr id="11" name="Fluxograma: Processo 10">
            <a:extLst>
              <a:ext uri="{FF2B5EF4-FFF2-40B4-BE49-F238E27FC236}">
                <a16:creationId xmlns:a16="http://schemas.microsoft.com/office/drawing/2014/main" id="{B7515A4A-EA59-4A95-9BEC-05F12107AB47}"/>
              </a:ext>
            </a:extLst>
          </p:cNvPr>
          <p:cNvSpPr/>
          <p:nvPr/>
        </p:nvSpPr>
        <p:spPr>
          <a:xfrm>
            <a:off x="3649602" y="8618860"/>
            <a:ext cx="2690949" cy="738762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B2D5AC8-053C-4B21-92DF-7261ECFDF8EF}"/>
              </a:ext>
            </a:extLst>
          </p:cNvPr>
          <p:cNvSpPr txBox="1"/>
          <p:nvPr/>
        </p:nvSpPr>
        <p:spPr>
          <a:xfrm>
            <a:off x="2992861" y="8665075"/>
            <a:ext cx="3909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>
                <a:solidFill>
                  <a:srgbClr val="006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24.11.22</a:t>
            </a:r>
            <a:endParaRPr lang="pt-BR" sz="3600" b="1" dirty="0">
              <a:solidFill>
                <a:srgbClr val="0064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1650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Geisa D'avo</dc:creator>
  <cp:lastModifiedBy>emis2000</cp:lastModifiedBy>
  <cp:revision>4</cp:revision>
  <dcterms:created xsi:type="dcterms:W3CDTF">2022-01-20T16:55:29Z</dcterms:created>
  <dcterms:modified xsi:type="dcterms:W3CDTF">2023-08-03T12:02:19Z</dcterms:modified>
</cp:coreProperties>
</file>